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1" r:id="rId4"/>
    <p:sldId id="292" r:id="rId5"/>
    <p:sldId id="293" r:id="rId6"/>
    <p:sldId id="277" r:id="rId7"/>
    <p:sldId id="278" r:id="rId8"/>
    <p:sldId id="279" r:id="rId9"/>
    <p:sldId id="281" r:id="rId10"/>
    <p:sldId id="28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  <p:sldId id="269" r:id="rId22"/>
    <p:sldId id="267" r:id="rId23"/>
    <p:sldId id="283" r:id="rId24"/>
    <p:sldId id="276" r:id="rId25"/>
    <p:sldId id="271" r:id="rId26"/>
    <p:sldId id="284" r:id="rId27"/>
    <p:sldId id="285" r:id="rId28"/>
    <p:sldId id="286" r:id="rId29"/>
    <p:sldId id="275" r:id="rId30"/>
    <p:sldId id="28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03784" y="30937"/>
            <a:ext cx="63188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Yükleme işlemi bittiğinde ekstra bir izin vermenize gerek kalmadan Aç diyerek yeni uygulamayı açabileceksiniz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Uygulamayı Aç dediğinizde sunucudan uygulamaya ait en son verileri cihazdaki veritabanına güncelleyecek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" y="30937"/>
            <a:ext cx="5506699" cy="682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0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Güncelleme işlemleri artık bittikten sonra uygulmayı 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Zarfın içindeki aday listelerinden</a:t>
            </a:r>
          </a:p>
          <a:p>
            <a:r>
              <a:rPr lang="tr-TR" sz="4000" dirty="0" smtClean="0"/>
              <a:t>Randevu sırasına göre </a:t>
            </a:r>
            <a:r>
              <a:rPr lang="tr-TR" sz="4800" dirty="0" smtClean="0"/>
              <a:t>ARAÇ PLAKASINI </a:t>
            </a:r>
            <a:r>
              <a:rPr lang="tr-TR" sz="4800" dirty="0" smtClean="0">
                <a:solidFill>
                  <a:srgbClr val="FF0000"/>
                </a:solidFill>
              </a:rPr>
              <a:t>BOŞLUK BIRAKMADAN </a:t>
            </a:r>
            <a:r>
              <a:rPr lang="tr-TR" sz="4000" dirty="0" smtClean="0"/>
              <a:t>giriniz.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Plakayı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9884" y="1919013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kurulmadan önce cihazda bir takım ayarlamalar yapılmalıdır. Bunun için önce Ayarlar’a tıklanmalıdır.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85849"/>
            <a:ext cx="5818284" cy="36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2. bir araçta daha görevli iseniz buraya yeni aracın plakasını girebilirsiniz.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isede ÇIKIŞ butonuna tıklayarak uygulamadan çıkabilirsiniz.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Uygulamayı tekrar açtığınızda eğer sonuçları gönderilmeyen adaylar var ise yeni araç için adayları listeleyemezsiniz. Eski araca ait adaylar listelenir.</a:t>
            </a:r>
          </a:p>
        </p:txBody>
      </p:sp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BAZI KOMİSYONLARDA </a:t>
            </a:r>
          </a:p>
          <a:p>
            <a:pPr algn="ctr"/>
            <a:r>
              <a:rPr lang="tr-TR" sz="4000" dirty="0" smtClean="0"/>
              <a:t>BİRDEN ÇOK ARAÇ OLACAĞINDAN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TÜM PLAKA GİRME İŞLEMLERİ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VE SONUÇLARI GÖNDERME ESNASINDA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İNTERNETE BAĞLANMAK </a:t>
            </a:r>
          </a:p>
          <a:p>
            <a:pPr algn="ctr"/>
            <a:r>
              <a:rPr lang="tr-TR" sz="4000" dirty="0" smtClean="0"/>
              <a:t>GEREKECEKTİR.</a:t>
            </a:r>
          </a:p>
          <a:p>
            <a:pPr algn="ctr"/>
            <a:r>
              <a:rPr lang="tr-TR" sz="4000" dirty="0" smtClean="0"/>
              <a:t>YUKARIDA ANLATILANLAR SIRASIYLA </a:t>
            </a:r>
          </a:p>
          <a:p>
            <a:pPr algn="ctr"/>
            <a:r>
              <a:rPr lang="tr-TR" sz="4000" dirty="0" smtClean="0"/>
              <a:t>YENİ PLAKA İÇİN GERÇEKLEŞTİRİLECEKTİR.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0727" y="62947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Uygulamanın cihaza kurulabilmesi ve uygulamaya gelecek güncelleştirmelerin kurulabilmesi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Güvenlik sekmesinde Bilinmeyen Kaynaklar işaretlenmiş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" y="1651815"/>
            <a:ext cx="5927189" cy="3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klavye girişlerinin düzgün yapılabilmesi için Ayarlar</a:t>
            </a:r>
            <a:r>
              <a:rPr lang="tr-TR" sz="4000" dirty="0" smtClean="0">
                <a:sym typeface="Wingdings" panose="05000000000000000000" pitchFamily="2" charset="2"/>
              </a:rPr>
              <a:t>Dil ve giriş sekmesinde ki ETAB Klavye seçeneğinin işareti kaldırılmış olmalıdır. 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53"/>
            <a:ext cx="6119446" cy="38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08542" y="1035477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Uygulama açıldığında değerlendirme sırasında ekranın 30dk boyunca kapanmaması isteniyorsa Ayarlar</a:t>
            </a:r>
            <a:r>
              <a:rPr lang="tr-TR" sz="4000" dirty="0" smtClean="0">
                <a:sym typeface="Wingdings" panose="05000000000000000000" pitchFamily="2" charset="2"/>
              </a:rPr>
              <a:t>Ekran sekmesinde ki Uyku seçeneği 30 dk olarak ayarlanmış olmalıdır.</a:t>
            </a:r>
            <a:endParaRPr lang="tr-TR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" y="1345011"/>
            <a:ext cx="6051417" cy="37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Uygulamayı açtığınızda Güncelleme penceresi açılacak ve güncellemek isteyip istemediğinizi soracak.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/>
              <a:t>Daha Sonra dediğinizde ise bir Uyarı penceresi açılacak ve Yeni bir sürüm olduğu için artık bu uygulamayı kullanamazsınız! diyecek ve Tamam dedikten sonra uygulamayı kapatacak.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016132" y="1004935"/>
            <a:ext cx="68801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Güncelleme penceresinde Evet dediğinizde ise güncelleme işlemi için bir sonra ki aşamaya geçecek.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Uygulamanın son sürümünü sunucudan indirecek ve indirme durumunu ekranda yüzdelik olarak gösterecek.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912426" y="1454724"/>
            <a:ext cx="58812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Uygulama cihaza indiğinde ise indirilen uygulama dosyasını kurulum için açacak</a:t>
            </a:r>
            <a:r>
              <a:rPr lang="tr-TR" sz="4000" dirty="0" smtClean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Yükle dendikten sonra yükleme işlemi yapılacak.</a:t>
            </a:r>
          </a:p>
          <a:p>
            <a:endParaRPr lang="tr-TR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" y="94312"/>
            <a:ext cx="5401717" cy="67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869</Words>
  <Application>Microsoft Office PowerPoint</Application>
  <PresentationFormat>Özel</PresentationFormat>
  <Paragraphs>79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Ertan ARTAR</cp:lastModifiedBy>
  <cp:revision>32</cp:revision>
  <dcterms:created xsi:type="dcterms:W3CDTF">2018-01-26T08:03:59Z</dcterms:created>
  <dcterms:modified xsi:type="dcterms:W3CDTF">2018-02-20T09:29:41Z</dcterms:modified>
</cp:coreProperties>
</file>